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7"/>
  </p:notesMasterIdLst>
  <p:sldIdLst>
    <p:sldId id="681" r:id="rId3"/>
    <p:sldId id="684" r:id="rId4"/>
    <p:sldId id="595" r:id="rId5"/>
    <p:sldId id="618" r:id="rId6"/>
    <p:sldId id="608" r:id="rId7"/>
    <p:sldId id="649" r:id="rId8"/>
    <p:sldId id="617" r:id="rId9"/>
    <p:sldId id="619" r:id="rId10"/>
    <p:sldId id="621" r:id="rId11"/>
    <p:sldId id="607" r:id="rId12"/>
    <p:sldId id="620" r:id="rId13"/>
    <p:sldId id="610" r:id="rId14"/>
    <p:sldId id="623" r:id="rId15"/>
    <p:sldId id="596" r:id="rId16"/>
    <p:sldId id="604" r:id="rId17"/>
    <p:sldId id="650" r:id="rId18"/>
    <p:sldId id="673" r:id="rId19"/>
    <p:sldId id="611" r:id="rId20"/>
    <p:sldId id="615" r:id="rId21"/>
    <p:sldId id="651" r:id="rId22"/>
    <p:sldId id="612" r:id="rId23"/>
    <p:sldId id="614" r:id="rId24"/>
    <p:sldId id="616" r:id="rId25"/>
    <p:sldId id="652" r:id="rId26"/>
    <p:sldId id="674" r:id="rId27"/>
    <p:sldId id="675" r:id="rId28"/>
    <p:sldId id="658" r:id="rId29"/>
    <p:sldId id="598" r:id="rId30"/>
    <p:sldId id="599" r:id="rId31"/>
    <p:sldId id="600" r:id="rId32"/>
    <p:sldId id="601" r:id="rId33"/>
    <p:sldId id="602" r:id="rId34"/>
    <p:sldId id="603" r:id="rId35"/>
    <p:sldId id="661" r:id="rId36"/>
    <p:sldId id="662" r:id="rId37"/>
    <p:sldId id="663" r:id="rId38"/>
    <p:sldId id="659" r:id="rId39"/>
    <p:sldId id="660" r:id="rId40"/>
    <p:sldId id="664" r:id="rId41"/>
    <p:sldId id="657" r:id="rId42"/>
    <p:sldId id="665" r:id="rId43"/>
    <p:sldId id="668" r:id="rId44"/>
    <p:sldId id="669" r:id="rId45"/>
    <p:sldId id="670" r:id="rId46"/>
    <p:sldId id="683" r:id="rId47"/>
    <p:sldId id="522" r:id="rId48"/>
    <p:sldId id="655" r:id="rId49"/>
    <p:sldId id="624" r:id="rId50"/>
    <p:sldId id="671" r:id="rId51"/>
    <p:sldId id="591" r:id="rId52"/>
    <p:sldId id="592" r:id="rId53"/>
    <p:sldId id="593" r:id="rId54"/>
    <p:sldId id="545" r:id="rId55"/>
    <p:sldId id="546" r:id="rId56"/>
    <p:sldId id="654" r:id="rId57"/>
    <p:sldId id="547" r:id="rId58"/>
    <p:sldId id="653" r:id="rId59"/>
    <p:sldId id="594" r:id="rId60"/>
    <p:sldId id="548" r:id="rId61"/>
    <p:sldId id="551" r:id="rId62"/>
    <p:sldId id="549" r:id="rId63"/>
    <p:sldId id="550" r:id="rId64"/>
    <p:sldId id="552" r:id="rId65"/>
    <p:sldId id="553" r:id="rId66"/>
    <p:sldId id="554" r:id="rId67"/>
    <p:sldId id="555" r:id="rId68"/>
    <p:sldId id="569" r:id="rId69"/>
    <p:sldId id="571" r:id="rId70"/>
    <p:sldId id="572" r:id="rId71"/>
    <p:sldId id="556" r:id="rId72"/>
    <p:sldId id="557" r:id="rId73"/>
    <p:sldId id="558" r:id="rId74"/>
    <p:sldId id="559" r:id="rId75"/>
    <p:sldId id="585" r:id="rId76"/>
    <p:sldId id="590" r:id="rId77"/>
    <p:sldId id="586" r:id="rId78"/>
    <p:sldId id="682" r:id="rId79"/>
    <p:sldId id="560" r:id="rId80"/>
    <p:sldId id="561" r:id="rId81"/>
    <p:sldId id="573" r:id="rId82"/>
    <p:sldId id="563" r:id="rId83"/>
    <p:sldId id="564" r:id="rId84"/>
    <p:sldId id="565" r:id="rId85"/>
    <p:sldId id="566" r:id="rId86"/>
    <p:sldId id="567" r:id="rId87"/>
    <p:sldId id="568" r:id="rId88"/>
    <p:sldId id="678" r:id="rId89"/>
    <p:sldId id="679" r:id="rId90"/>
    <p:sldId id="680" r:id="rId91"/>
    <p:sldId id="686" r:id="rId92"/>
    <p:sldId id="687" r:id="rId93"/>
    <p:sldId id="676" r:id="rId94"/>
    <p:sldId id="570" r:id="rId95"/>
    <p:sldId id="677"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042" autoAdjust="0"/>
  </p:normalViewPr>
  <p:slideViewPr>
    <p:cSldViewPr snapToGrid="0">
      <p:cViewPr varScale="1">
        <p:scale>
          <a:sx n="87" d="100"/>
          <a:sy n="87" d="100"/>
        </p:scale>
        <p:origin x="116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16</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19</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21</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25</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36</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40</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44</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47</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48</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49</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51</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52</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6</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53</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54</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57</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58</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60</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61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62</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7</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63</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64</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65</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66</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67</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68</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69</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70</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71</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72</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8</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73</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74</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75</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76</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79</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80</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81</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82</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83</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9</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rPr>
              <a:t>https://</a:t>
            </a:r>
            <a:r>
              <a:rPr lang="es-ES" dirty="0" err="1">
                <a:latin typeface="Arial" charset="0"/>
              </a:rPr>
              <a:t>www.falstad.com</a:t>
            </a:r>
            <a:r>
              <a:rPr lang="es-ES" dirty="0">
                <a:latin typeface="Arial" charset="0"/>
              </a:rPr>
              <a:t>/</a:t>
            </a:r>
            <a:r>
              <a:rPr lang="es-ES" dirty="0" err="1">
                <a:latin typeface="Arial" charset="0"/>
              </a:rPr>
              <a:t>ripple</a:t>
            </a:r>
            <a:r>
              <a:rPr lang="es-ES" dirty="0">
                <a:latin typeface="Arial"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84</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85</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90</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073321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91</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9565264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92</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93</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88.xml"/><Relationship Id="rId16"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7" name="Picture 7"/>
          <p:cNvPicPr>
            <a:picLocks noChangeAspect="1" noChangeArrowheads="1"/>
          </p:cNvPicPr>
          <p:nvPr/>
        </p:nvPicPr>
        <p:blipFill>
          <a:blip r:embed="rId3"/>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4"/>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5"/>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6"/>
          <a:srcRect/>
          <a:stretch>
            <a:fillRect/>
          </a:stretch>
        </p:blipFill>
        <p:spPr bwMode="auto">
          <a:xfrm>
            <a:off x="5308600" y="2870200"/>
            <a:ext cx="901700" cy="215900"/>
          </a:xfrm>
          <a:prstGeom prst="rect">
            <a:avLst/>
          </a:prstGeom>
          <a:noFill/>
          <a:ln w="9525">
            <a:noFill/>
            <a:miter lim="800000"/>
            <a:headEnd/>
            <a:tailEnd/>
          </a:ln>
        </p:spPr>
      </p:pic>
      <p:pic>
        <p:nvPicPr>
          <p:cNvPr id="75778" name="Picture 2" descr="Longitud de onda - Wikipedia, la enciclopedia libre">
            <a:extLst>
              <a:ext uri="{FF2B5EF4-FFF2-40B4-BE49-F238E27FC236}">
                <a16:creationId xmlns:a16="http://schemas.microsoft.com/office/drawing/2014/main" id="{355F3BFF-F4F2-F043-A25E-B0E794D07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429000"/>
            <a:ext cx="64008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1615101" y="2832040"/>
            <a:ext cx="591379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Luz y Espectro Electromagnético ]</a:t>
            </a:r>
            <a:endParaRPr lang="en-US" sz="2800" dirty="0">
              <a:solidFill>
                <a:srgbClr val="3333CC"/>
              </a:solidFill>
            </a:endParaRPr>
          </a:p>
        </p:txBody>
      </p:sp>
    </p:spTree>
    <p:extLst>
      <p:ext uri="{BB962C8B-B14F-4D97-AF65-F5344CB8AC3E}">
        <p14:creationId xmlns:p14="http://schemas.microsoft.com/office/powerpoint/2010/main" val="65867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92"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93"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94"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259132" y="2905780"/>
            <a:ext cx="888486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Percepción Visual: Funcionamiento del ojo humano ]</a:t>
            </a:r>
            <a:endParaRPr lang="en-US" sz="2800" dirty="0">
              <a:solidFill>
                <a:srgbClr val="3333CC"/>
              </a:solidFill>
            </a:endParaRPr>
          </a:p>
        </p:txBody>
      </p:sp>
    </p:spTree>
    <p:extLst>
      <p:ext uri="{BB962C8B-B14F-4D97-AF65-F5344CB8AC3E}">
        <p14:creationId xmlns:p14="http://schemas.microsoft.com/office/powerpoint/2010/main" val="3733994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Funcionamiento del ojo humano ]</a:t>
            </a:r>
            <a:endParaRPr lang="en-US" dirty="0">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74756" name="Picture 4" descr="Qué es el punto remoto de la visión? – Biblogteca">
            <a:extLst>
              <a:ext uri="{FF2B5EF4-FFF2-40B4-BE49-F238E27FC236}">
                <a16:creationId xmlns:a16="http://schemas.microsoft.com/office/drawing/2014/main" id="{48E8D587-DB09-AF4E-9C9C-BBC175C4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146300"/>
            <a:ext cx="6502400"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05694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Thatcher </a:t>
            </a:r>
            <a:r>
              <a:rPr lang="es-CL" dirty="0" err="1">
                <a:solidFill>
                  <a:srgbClr val="3333CC"/>
                </a:solidFill>
              </a:rPr>
              <a:t>Effect</a:t>
            </a:r>
            <a:r>
              <a:rPr lang="es-CL" dirty="0">
                <a:solidFill>
                  <a:srgbClr val="3333CC"/>
                </a:solidFill>
              </a:rPr>
              <a:t> ]</a:t>
            </a:r>
            <a:endParaRPr lang="en-US" dirty="0">
              <a:solidFill>
                <a:srgbClr val="3333CC"/>
              </a:solidFill>
            </a:endParaRPr>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a:off x="4243774" y="0"/>
            <a:ext cx="4900226" cy="6858000"/>
          </a:xfrm>
          <a:prstGeom prst="rect">
            <a:avLst/>
          </a:prstGeom>
        </p:spPr>
      </p:pic>
    </p:spTree>
    <p:extLst>
      <p:ext uri="{BB962C8B-B14F-4D97-AF65-F5344CB8AC3E}">
        <p14:creationId xmlns:p14="http://schemas.microsoft.com/office/powerpoint/2010/main" val="4520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05694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Thatcher </a:t>
            </a:r>
            <a:r>
              <a:rPr lang="es-CL" dirty="0" err="1">
                <a:solidFill>
                  <a:srgbClr val="3333CC"/>
                </a:solidFill>
              </a:rPr>
              <a:t>Effect</a:t>
            </a:r>
            <a:r>
              <a:rPr lang="es-CL" dirty="0">
                <a:solidFill>
                  <a:srgbClr val="3333CC"/>
                </a:solidFill>
              </a:rPr>
              <a:t> ]</a:t>
            </a:r>
            <a:endParaRPr lang="en-US" dirty="0">
              <a:solidFill>
                <a:srgbClr val="3333CC"/>
              </a:solidFill>
            </a:endParaRPr>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rot="10800000">
            <a:off x="4243774" y="0"/>
            <a:ext cx="4900226" cy="6858000"/>
          </a:xfrm>
          <a:prstGeom prst="rect">
            <a:avLst/>
          </a:prstGeom>
        </p:spPr>
      </p:pic>
    </p:spTree>
    <p:extLst>
      <p:ext uri="{BB962C8B-B14F-4D97-AF65-F5344CB8AC3E}">
        <p14:creationId xmlns:p14="http://schemas.microsoft.com/office/powerpoint/2010/main" val="226531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8575</TotalTime>
  <Words>2715</Words>
  <Application>Microsoft Macintosh PowerPoint</Application>
  <PresentationFormat>On-screen Show (4:3)</PresentationFormat>
  <Paragraphs>555</Paragraphs>
  <Slides>94</Slides>
  <Notes>90</Notes>
  <HiddenSlides>8</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94</vt:i4>
      </vt:variant>
    </vt:vector>
  </HeadingPairs>
  <TitlesOfParts>
    <vt:vector size="106"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114</cp:revision>
  <dcterms:created xsi:type="dcterms:W3CDTF">2012-08-08T11:26:33Z</dcterms:created>
  <dcterms:modified xsi:type="dcterms:W3CDTF">2021-08-31T14:39:38Z</dcterms:modified>
</cp:coreProperties>
</file>